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22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11B0E5E-02CD-6FBB-E8A5-7A15DF0BE5D5}" v="2" dt="2020-07-22T00:59:28.97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napToGrid="0">
      <p:cViewPr>
        <p:scale>
          <a:sx n="99" d="100"/>
          <a:sy n="99" d="100"/>
        </p:scale>
        <p:origin x="216" y="-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陳富國" userId="S::ronald@uspace.hk.edu.tw::e4714fd0-8f48-45c6-acc2-2711edd10192" providerId="AD" clId="Web-{811B0E5E-02CD-6FBB-E8A5-7A15DF0BE5D5}"/>
    <pc:docChg chg="addSld delSld">
      <pc:chgData name="陳富國" userId="S::ronald@uspace.hk.edu.tw::e4714fd0-8f48-45c6-acc2-2711edd10192" providerId="AD" clId="Web-{811B0E5E-02CD-6FBB-E8A5-7A15DF0BE5D5}" dt="2020-07-22T00:59:28.978" v="1"/>
      <pc:docMkLst>
        <pc:docMk/>
      </pc:docMkLst>
      <pc:sldChg chg="new">
        <pc:chgData name="陳富國" userId="S::ronald@uspace.hk.edu.tw::e4714fd0-8f48-45c6-acc2-2711edd10192" providerId="AD" clId="Web-{811B0E5E-02CD-6FBB-E8A5-7A15DF0BE5D5}" dt="2020-07-22T00:59:28.978" v="1"/>
        <pc:sldMkLst>
          <pc:docMk/>
          <pc:sldMk cId="3694589329" sldId="258"/>
        </pc:sldMkLst>
      </pc:sldChg>
      <pc:sldChg chg="del">
        <pc:chgData name="陳富國" userId="S::ronald@uspace.hk.edu.tw::e4714fd0-8f48-45c6-acc2-2711edd10192" providerId="AD" clId="Web-{811B0E5E-02CD-6FBB-E8A5-7A15DF0BE5D5}" dt="2020-07-22T00:58:46.040" v="0"/>
        <pc:sldMkLst>
          <pc:docMk/>
          <pc:sldMk cId="3876945006" sldId="258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7/21/2020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379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7/21/2020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256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7/21/2020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346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7/21/2020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249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7/21/2020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711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7/21/2020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736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7/21/2020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554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7/21/2020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626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D79ED-3FA7-4EF8-964B-EB8BCFAB02F8}" type="datetimeFigureOut">
              <a:rPr lang="en-US" smtClean="0"/>
              <a:t>7/21/2020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12CB2-7F2C-47B9-AE70-22A94B49F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054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789611"/>
            <a:ext cx="10515600" cy="4387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</a:lstStyle>
          <a:p>
            <a:fld id="{276D79ED-3FA7-4EF8-964B-EB8BCFAB02F8}" type="datetimeFigureOut">
              <a:rPr lang="en-US" smtClean="0"/>
              <a:pPr/>
              <a:t>7/21/2020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Microsoft YaHei" charset="-122"/>
                <a:ea typeface="Microsoft YaHei" charset="-122"/>
                <a:cs typeface="Microsoft YaHei" charset="-122"/>
              </a:defRPr>
            </a:lvl1pPr>
          </a:lstStyle>
          <a:p>
            <a:fld id="{C6F12CB2-7F2C-47B9-AE70-22A94B49F2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349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Microsoft YaHei" charset="-122"/>
          <a:ea typeface="Microsoft YaHei" charset="-122"/>
          <a:cs typeface="Microsoft YaHei" charset="-122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Microsoft YaHei" charset="-122"/>
          <a:ea typeface="Microsoft YaHei" charset="-122"/>
          <a:cs typeface="Microsoft YaHei" charset="-12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Microsoft YaHei" charset="-122"/>
          <a:ea typeface="Microsoft YaHei" charset="-122"/>
          <a:cs typeface="Microsoft YaHei" charset="-122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Microsoft YaHei" charset="-122"/>
          <a:ea typeface="Microsoft YaHei" charset="-122"/>
          <a:cs typeface="Microsoft YaHei" charset="-122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Microsoft YaHei" charset="-122"/>
          <a:ea typeface="Microsoft YaHei" charset="-122"/>
          <a:cs typeface="Microsoft YaHei" charset="-122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Microsoft YaHei" charset="-122"/>
          <a:ea typeface="Microsoft YaHei" charset="-122"/>
          <a:cs typeface="Microsoft YaHei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dirty="0"/>
              <a:t>第一章 </a:t>
            </a:r>
            <a:br>
              <a:rPr lang="en-US" altLang="zh-TW" dirty="0"/>
            </a:br>
            <a:r>
              <a:rPr lang="zh-TW" altLang="en-US" dirty="0"/>
              <a:t>什麼是</a:t>
            </a:r>
            <a:r>
              <a:rPr lang="en-US" dirty="0"/>
              <a:t>JavaScript</a:t>
            </a:r>
            <a:r>
              <a:rPr lang="zh-TW" altLang="en-US" dirty="0"/>
              <a:t>？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 dirty="0"/>
              <a:t>陳富國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928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JavaScript</a:t>
            </a:r>
            <a:r>
              <a:rPr lang="zh-TW" altLang="en-US" dirty="0"/>
              <a:t>是什麼？？</a:t>
            </a:r>
            <a:r>
              <a:rPr lang="en-US" altLang="zh-TW" dirty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JavaScript is the </a:t>
            </a:r>
            <a:r>
              <a:rPr lang="en-US" altLang="zh-TW" b="1" dirty="0"/>
              <a:t>Programming Language</a:t>
            </a:r>
            <a:r>
              <a:rPr lang="en-US" altLang="zh-TW" dirty="0"/>
              <a:t> for the Web.</a:t>
            </a:r>
          </a:p>
          <a:p>
            <a:r>
              <a:rPr lang="en-US" altLang="zh-TW" dirty="0"/>
              <a:t>JavaScript can update and change both </a:t>
            </a:r>
            <a:r>
              <a:rPr lang="en-US" altLang="zh-TW" b="1" dirty="0"/>
              <a:t>HTML</a:t>
            </a:r>
            <a:r>
              <a:rPr lang="en-US" altLang="zh-TW" dirty="0"/>
              <a:t> and </a:t>
            </a:r>
            <a:r>
              <a:rPr lang="en-US" altLang="zh-TW" b="1" dirty="0"/>
              <a:t>CSS.</a:t>
            </a:r>
            <a:endParaRPr lang="en-US" altLang="zh-TW" dirty="0"/>
          </a:p>
          <a:p>
            <a:r>
              <a:rPr lang="en-US" altLang="zh-TW" dirty="0"/>
              <a:t>JavaScript can </a:t>
            </a:r>
            <a:r>
              <a:rPr lang="en-US" altLang="zh-TW" b="1" dirty="0"/>
              <a:t>calculate</a:t>
            </a:r>
            <a:r>
              <a:rPr lang="en-US" altLang="zh-TW" dirty="0"/>
              <a:t>, </a:t>
            </a:r>
            <a:r>
              <a:rPr lang="en-US" altLang="zh-TW" b="1" dirty="0"/>
              <a:t>manipulate</a:t>
            </a:r>
            <a:r>
              <a:rPr lang="en-US" altLang="zh-TW" dirty="0"/>
              <a:t> and </a:t>
            </a:r>
            <a:r>
              <a:rPr lang="en-US" altLang="zh-TW" b="1" dirty="0"/>
              <a:t>validate</a:t>
            </a:r>
            <a:r>
              <a:rPr lang="en-US" altLang="zh-TW" dirty="0"/>
              <a:t> data.</a:t>
            </a:r>
          </a:p>
        </p:txBody>
      </p:sp>
    </p:spTree>
    <p:extLst>
      <p:ext uri="{BB962C8B-B14F-4D97-AF65-F5344CB8AC3E}">
        <p14:creationId xmlns:p14="http://schemas.microsoft.com/office/powerpoint/2010/main" val="20599713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D4C2D0A-93A4-43CF-BFD5-004A92299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684785C-BE23-42CE-9322-463CA00226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945893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ster Wide" id="{0B10B8E4-EB77-674C-980F-8A518DCD070D}" vid="{B90A52F9-E1A0-FC40-AF6E-81BA8B4CB2E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第一部份第一章 什麼是JavaScript</Template>
  <TotalTime>15</TotalTime>
  <Words>18</Words>
  <Application>Microsoft Office PowerPoint</Application>
  <PresentationFormat>寬螢幕</PresentationFormat>
  <Paragraphs>8</Paragraphs>
  <Slides>3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3</vt:i4>
      </vt:variant>
    </vt:vector>
  </HeadingPairs>
  <TitlesOfParts>
    <vt:vector size="4" baseType="lpstr">
      <vt:lpstr>Office 佈景主題</vt:lpstr>
      <vt:lpstr>第一章  什麼是JavaScript？</vt:lpstr>
      <vt:lpstr>JavaScript是什麼？？?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第一章  什麼是JavaScript？</dc:title>
  <dc:creator>wells</dc:creator>
  <cp:lastModifiedBy>wells</cp:lastModifiedBy>
  <cp:revision>4</cp:revision>
  <dcterms:created xsi:type="dcterms:W3CDTF">2020-02-10T15:43:09Z</dcterms:created>
  <dcterms:modified xsi:type="dcterms:W3CDTF">2020-07-22T00:59:29Z</dcterms:modified>
</cp:coreProperties>
</file>