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2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8DB913-13BB-4222-9163-E2DF060F7D95}" v="147" dt="2020-07-15T05:10:05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>
        <p:scale>
          <a:sx n="99" d="100"/>
          <a:sy n="99" d="100"/>
        </p:scale>
        <p:origin x="-1032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-382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陳富國" userId="S::ronald@uspace.hk.edu.tw::e4714fd0-8f48-45c6-acc2-2711edd10192" providerId="AD" clId="Web-{C58DB913-13BB-4222-9163-E2DF060F7D95}"/>
    <pc:docChg chg="modSld">
      <pc:chgData name="陳富國" userId="S::ronald@uspace.hk.edu.tw::e4714fd0-8f48-45c6-acc2-2711edd10192" providerId="AD" clId="Web-{C58DB913-13BB-4222-9163-E2DF060F7D95}" dt="2020-07-15T05:10:05.674" v="145" actId="14100"/>
      <pc:docMkLst>
        <pc:docMk/>
      </pc:docMkLst>
      <pc:sldChg chg="modSp">
        <pc:chgData name="陳富國" userId="S::ronald@uspace.hk.edu.tw::e4714fd0-8f48-45c6-acc2-2711edd10192" providerId="AD" clId="Web-{C58DB913-13BB-4222-9163-E2DF060F7D95}" dt="2020-07-15T03:01:33.528" v="13" actId="20577"/>
        <pc:sldMkLst>
          <pc:docMk/>
          <pc:sldMk cId="2059971362" sldId="257"/>
        </pc:sldMkLst>
        <pc:spChg chg="mod">
          <ac:chgData name="陳富國" userId="S::ronald@uspace.hk.edu.tw::e4714fd0-8f48-45c6-acc2-2711edd10192" providerId="AD" clId="Web-{C58DB913-13BB-4222-9163-E2DF060F7D95}" dt="2020-07-15T03:01:33.528" v="13" actId="20577"/>
          <ac:spMkLst>
            <pc:docMk/>
            <pc:sldMk cId="2059971362" sldId="257"/>
            <ac:spMk id="3" creationId="{00000000-0000-0000-0000-000000000000}"/>
          </ac:spMkLst>
        </pc:spChg>
      </pc:sldChg>
      <pc:sldChg chg="addSp modSp">
        <pc:chgData name="陳富國" userId="S::ronald@uspace.hk.edu.tw::e4714fd0-8f48-45c6-acc2-2711edd10192" providerId="AD" clId="Web-{C58DB913-13BB-4222-9163-E2DF060F7D95}" dt="2020-07-15T05:10:05.674" v="145" actId="14100"/>
        <pc:sldMkLst>
          <pc:docMk/>
          <pc:sldMk cId="1358794710" sldId="258"/>
        </pc:sldMkLst>
        <pc:spChg chg="mod">
          <ac:chgData name="陳富國" userId="S::ronald@uspace.hk.edu.tw::e4714fd0-8f48-45c6-acc2-2711edd10192" providerId="AD" clId="Web-{C58DB913-13BB-4222-9163-E2DF060F7D95}" dt="2020-07-15T03:02:18.607" v="81" actId="20577"/>
          <ac:spMkLst>
            <pc:docMk/>
            <pc:sldMk cId="1358794710" sldId="258"/>
            <ac:spMk id="2" creationId="{00000000-0000-0000-0000-000000000000}"/>
          </ac:spMkLst>
        </pc:spChg>
        <pc:spChg chg="mod">
          <ac:chgData name="陳富國" userId="S::ronald@uspace.hk.edu.tw::e4714fd0-8f48-45c6-acc2-2711edd10192" providerId="AD" clId="Web-{C58DB913-13BB-4222-9163-E2DF060F7D95}" dt="2020-07-15T05:09:57.018" v="141" actId="14100"/>
          <ac:spMkLst>
            <pc:docMk/>
            <pc:sldMk cId="1358794710" sldId="258"/>
            <ac:spMk id="3" creationId="{00000000-0000-0000-0000-000000000000}"/>
          </ac:spMkLst>
        </pc:spChg>
        <pc:picChg chg="add mod">
          <ac:chgData name="陳富國" userId="S::ronald@uspace.hk.edu.tw::e4714fd0-8f48-45c6-acc2-2711edd10192" providerId="AD" clId="Web-{C58DB913-13BB-4222-9163-E2DF060F7D95}" dt="2020-07-15T05:10:05.674" v="145" actId="14100"/>
          <ac:picMkLst>
            <pc:docMk/>
            <pc:sldMk cId="1358794710" sldId="258"/>
            <ac:picMk id="4" creationId="{AB3289D1-D7D0-4FEB-86B6-06FC7154D90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1C648-3D22-4865-8715-14D375115294}" type="datetimeFigureOut">
              <a:rPr lang="zh-TW" altLang="en-US" smtClean="0"/>
              <a:t>2020/7/14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F38F8-F246-46F7-829B-2348822B330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6595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標楷體" pitchFamily="65" charset="-120"/>
              </a:defRPr>
            </a:lvl1pPr>
          </a:lstStyle>
          <a:p>
            <a:fld id="{276D79ED-3FA7-4EF8-964B-EB8BCFAB02F8}" type="datetimeFigureOut">
              <a:rPr lang="en-US" smtClean="0"/>
              <a:pPr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標楷體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標楷體" pitchFamily="65" charset="-120"/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標楷體" pitchFamily="65" charset="-120"/>
          <a:ea typeface="標楷體" pitchFamily="65" charset="-120"/>
          <a:cs typeface="標楷體" pitchFamily="65" charset="-12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7398"/>
            <a:ext cx="9144000" cy="2974206"/>
          </a:xfrm>
        </p:spPr>
        <p:txBody>
          <a:bodyPr/>
          <a:lstStyle/>
          <a:p>
            <a:r>
              <a:rPr lang="zh-TW" altLang="en-US" dirty="0"/>
              <a:t>第二章 </a:t>
            </a:r>
            <a:br>
              <a:rPr lang="en-US" altLang="zh-TW" dirty="0"/>
            </a:br>
            <a:r>
              <a:rPr lang="zh-TW" altLang="en-US" dirty="0"/>
              <a:t>資料類別與變數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081112"/>
            <a:ext cx="9144000" cy="1176688"/>
          </a:xfrm>
        </p:spPr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資料型態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/>
              <a:t>在一個程式語言中，處理的資料基本上會有三大類：</a:t>
            </a:r>
            <a:endParaRPr lang="en-US" altLang="zh-TW" dirty="0"/>
          </a:p>
          <a:p>
            <a:pPr lvl="1"/>
            <a:r>
              <a:rPr lang="zh-TW" altLang="en-US" dirty="0"/>
              <a:t>字串</a:t>
            </a:r>
            <a:endParaRPr lang="en-US" altLang="zh-TW" dirty="0"/>
          </a:p>
          <a:p>
            <a:pPr lvl="2"/>
            <a:r>
              <a:rPr lang="zh-TW" altLang="en-US" dirty="0"/>
              <a:t>訊息、姓名等資料。</a:t>
            </a:r>
            <a:endParaRPr lang="en-US" altLang="zh-TW" dirty="0"/>
          </a:p>
          <a:p>
            <a:pPr lvl="1"/>
            <a:r>
              <a:rPr lang="zh-TW" altLang="en-US" dirty="0"/>
              <a:t>數值</a:t>
            </a:r>
            <a:endParaRPr lang="en-US" altLang="zh-TW" dirty="0"/>
          </a:p>
          <a:p>
            <a:pPr lvl="2"/>
            <a:r>
              <a:rPr lang="zh-TW" altLang="en-US" dirty="0"/>
              <a:t>整數</a:t>
            </a:r>
            <a:endParaRPr lang="en-US" altLang="zh-TW" dirty="0"/>
          </a:p>
          <a:p>
            <a:pPr lvl="2"/>
            <a:r>
              <a:rPr lang="zh-TW" altLang="en-US" dirty="0"/>
              <a:t>浮點數</a:t>
            </a:r>
            <a:endParaRPr lang="en-US" altLang="zh-TW" dirty="0"/>
          </a:p>
          <a:p>
            <a:pPr lvl="1"/>
            <a:r>
              <a:rPr lang="zh-TW" altLang="en-US" dirty="0"/>
              <a:t>布林值</a:t>
            </a:r>
            <a:endParaRPr lang="en-US" altLang="zh-TW" dirty="0"/>
          </a:p>
          <a:p>
            <a:pPr lvl="2"/>
            <a:r>
              <a:rPr lang="zh-TW" altLang="en-US">
                <a:ea typeface="標楷體"/>
              </a:rPr>
              <a:t>真 或 假</a:t>
            </a:r>
            <a:endParaRPr lang="en-US" altLang="zh-TW">
              <a:ea typeface="標楷體"/>
            </a:endParaRPr>
          </a:p>
          <a:p>
            <a:pPr lvl="2"/>
            <a:r>
              <a:rPr lang="en-US" altLang="zh-TW" dirty="0">
                <a:ea typeface="標楷體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>
                <a:ea typeface="標楷體"/>
              </a:rPr>
              <a:t>使用瀏覽器的Console探索JavaScript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38200" y="1789611"/>
            <a:ext cx="4419600" cy="438735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>
                <a:ea typeface="標楷體"/>
              </a:rPr>
              <a:t>使用按鍵F12 或 Ctrl + Shift + I 叫出Console視窗</a:t>
            </a:r>
            <a:endParaRPr lang="zh-TW" altLang="en-US"/>
          </a:p>
        </p:txBody>
      </p:sp>
      <p:pic>
        <p:nvPicPr>
          <p:cNvPr id="4" name="圖片 4" descr="一張含有 螢幕擷取畫面 的圖片&#10;&#10;自動產生的描述">
            <a:extLst>
              <a:ext uri="{FF2B5EF4-FFF2-40B4-BE49-F238E27FC236}">
                <a16:creationId xmlns:a16="http://schemas.microsoft.com/office/drawing/2014/main" id="{AB3289D1-D7D0-4FEB-86B6-06FC7154D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0543" y="1598928"/>
            <a:ext cx="6391833" cy="520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94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Wide" id="{0B10B8E4-EB77-674C-980F-8A518DCD070D}" vid="{B90A52F9-E1A0-FC40-AF6E-81BA8B4CB2E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第一部份第一章 什麼是JavaScript</Template>
  <TotalTime>165</TotalTime>
  <Words>39</Words>
  <Application>Microsoft Office PowerPoint</Application>
  <PresentationFormat>寬螢幕</PresentationFormat>
  <Paragraphs>12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第二章  資料類別與變數</vt:lpstr>
      <vt:lpstr>資料型態</vt:lpstr>
      <vt:lpstr>使用瀏覽器的Console探索JavaScript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 什麼是JavaScript？</dc:title>
  <dc:creator>wells</dc:creator>
  <cp:lastModifiedBy>Windows 使用者</cp:lastModifiedBy>
  <cp:revision>36</cp:revision>
  <dcterms:created xsi:type="dcterms:W3CDTF">2020-02-10T15:43:09Z</dcterms:created>
  <dcterms:modified xsi:type="dcterms:W3CDTF">2020-07-15T05:10:06Z</dcterms:modified>
</cp:coreProperties>
</file>