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4" d="100"/>
          <a:sy n="84" d="100"/>
        </p:scale>
        <p:origin x="133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60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4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7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7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4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5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 sz="2400"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 sz="2400"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2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7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>
          <a:ln w="19050">
            <a:solidFill>
              <a:schemeClr val="bg1"/>
            </a:solidFill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物件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陳富國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5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對物件賦值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var</a:t>
            </a:r>
            <a:r>
              <a:rPr lang="en-US" dirty="0"/>
              <a:t> object = </a:t>
            </a:r>
            <a:r>
              <a:rPr lang="en-US" dirty="0" smtClean="0"/>
              <a:t>{}; //</a:t>
            </a:r>
            <a:r>
              <a:rPr lang="zh-TW" altLang="en-US" dirty="0" smtClean="0"/>
              <a:t>空物件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dirty="0" err="1"/>
              <a:t>var</a:t>
            </a:r>
            <a:r>
              <a:rPr lang="en-US" dirty="0"/>
              <a:t> cat = {};</a:t>
            </a:r>
          </a:p>
          <a:p>
            <a:pPr marL="457200" lvl="1" indent="0">
              <a:buNone/>
            </a:pPr>
            <a:r>
              <a:rPr lang="en-US" dirty="0"/>
              <a:t>cat["legs"] = 3;</a:t>
            </a:r>
          </a:p>
          <a:p>
            <a:pPr marL="457200" lvl="1" indent="0">
              <a:buNone/>
            </a:pPr>
            <a:r>
              <a:rPr lang="en-US" dirty="0"/>
              <a:t>cat["name"] = "Harmony";</a:t>
            </a:r>
          </a:p>
          <a:p>
            <a:pPr marL="457200" lvl="1" indent="0">
              <a:buNone/>
            </a:pPr>
            <a:r>
              <a:rPr lang="en-US" dirty="0"/>
              <a:t>cat["color"] = "Tortoiseshell</a:t>
            </a:r>
            <a:r>
              <a:rPr lang="en-US" dirty="0" smtClean="0"/>
              <a:t>";</a:t>
            </a:r>
          </a:p>
          <a:p>
            <a:r>
              <a:rPr lang="zh-TW" altLang="en-US" dirty="0" smtClean="0"/>
              <a:t>以上類似陣列的賦值動作</a:t>
            </a:r>
            <a:endParaRPr lang="en-US" altLang="zh-TW" dirty="0" smtClean="0"/>
          </a:p>
          <a:p>
            <a:r>
              <a:rPr lang="zh-TW" altLang="en-US" dirty="0" smtClean="0"/>
              <a:t>取得物件資料</a:t>
            </a:r>
            <a:r>
              <a:rPr lang="en-US" altLang="zh-TW" dirty="0" smtClean="0"/>
              <a:t>(</a:t>
            </a:r>
            <a:r>
              <a:rPr lang="zh-TW" altLang="en-US" dirty="0" smtClean="0"/>
              <a:t>不同的瀏覽器會有不同的輸出格式，書本不是絕對，請實際操作。</a:t>
            </a:r>
            <a:r>
              <a:rPr lang="en-US" altLang="zh-TW" dirty="0" smtClean="0"/>
              <a:t>)</a:t>
            </a:r>
          </a:p>
          <a:p>
            <a:pPr lvl="1"/>
            <a:r>
              <a:rPr lang="en-US" dirty="0"/>
              <a:t>cat;</a:t>
            </a:r>
          </a:p>
          <a:p>
            <a:pPr marL="457200" lvl="1" indent="0">
              <a:buNone/>
            </a:pPr>
            <a:r>
              <a:rPr lang="en-US" sz="2200" dirty="0"/>
              <a:t>{ color: "Tortoiseshell", legs: 3, name: "Harmony" }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6282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</a:t>
            </a:r>
            <a:r>
              <a:rPr lang="en-US" altLang="zh-TW" dirty="0" smtClean="0"/>
              <a:t>dot</a:t>
            </a:r>
            <a:r>
              <a:rPr lang="zh-TW" altLang="en-US" dirty="0" smtClean="0"/>
              <a:t>符號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cat = {};</a:t>
            </a:r>
          </a:p>
          <a:p>
            <a:pPr marL="0" indent="0">
              <a:buNone/>
            </a:pPr>
            <a:r>
              <a:rPr lang="en-US" dirty="0" err="1"/>
              <a:t>cat.legs</a:t>
            </a:r>
            <a:r>
              <a:rPr lang="en-US" dirty="0"/>
              <a:t> = 3;</a:t>
            </a:r>
          </a:p>
          <a:p>
            <a:pPr marL="0" indent="0">
              <a:buNone/>
            </a:pPr>
            <a:r>
              <a:rPr lang="en-US" dirty="0"/>
              <a:t>cat.name = "Harmony";</a:t>
            </a:r>
          </a:p>
          <a:p>
            <a:pPr marL="0" indent="0">
              <a:buNone/>
            </a:pPr>
            <a:r>
              <a:rPr lang="en-US" dirty="0" err="1"/>
              <a:t>cat.color</a:t>
            </a:r>
            <a:r>
              <a:rPr lang="en-US" dirty="0"/>
              <a:t> = "Tortoiseshell</a:t>
            </a:r>
            <a:r>
              <a:rPr lang="en-US" dirty="0" smtClean="0"/>
              <a:t>";</a:t>
            </a:r>
          </a:p>
          <a:p>
            <a:pPr marL="0" indent="0">
              <a:buNone/>
            </a:pPr>
            <a:endParaRPr lang="en-US" dirty="0"/>
          </a:p>
          <a:p>
            <a:r>
              <a:rPr lang="zh-TW" altLang="en-US" dirty="0" smtClean="0"/>
              <a:t>這種寫法像傳統的物件導向語言寫法</a:t>
            </a:r>
            <a:endParaRPr lang="en-US" altLang="zh-TW" dirty="0" smtClean="0"/>
          </a:p>
          <a:p>
            <a:pPr lvl="1"/>
            <a:r>
              <a:rPr lang="en-US" dirty="0" smtClean="0"/>
              <a:t>Java</a:t>
            </a:r>
          </a:p>
          <a:p>
            <a:pPr lvl="1"/>
            <a:r>
              <a:rPr lang="en-US" dirty="0" smtClean="0"/>
              <a:t>C#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0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存取非物件中的屬性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dog = {</a:t>
            </a:r>
          </a:p>
          <a:p>
            <a:pPr marL="400050" lvl="1" indent="0">
              <a:buNone/>
            </a:pPr>
            <a:r>
              <a:rPr lang="en-US" dirty="0"/>
              <a:t>name: "Pancake",</a:t>
            </a:r>
          </a:p>
          <a:p>
            <a:pPr marL="400050" lvl="1" indent="0">
              <a:buNone/>
            </a:pPr>
            <a:r>
              <a:rPr lang="en-US" dirty="0"/>
              <a:t>legs: 4,</a:t>
            </a:r>
          </a:p>
          <a:p>
            <a:pPr marL="400050" lvl="1" indent="0">
              <a:buNone/>
            </a:pPr>
            <a:r>
              <a:rPr lang="en-US" dirty="0" err="1"/>
              <a:t>isAwesome</a:t>
            </a:r>
            <a:r>
              <a:rPr lang="en-US" dirty="0"/>
              <a:t>: true</a:t>
            </a:r>
          </a:p>
          <a:p>
            <a:pPr marL="0" indent="0">
              <a:buNone/>
            </a:pPr>
            <a:r>
              <a:rPr lang="en-US" dirty="0"/>
              <a:t>};</a:t>
            </a:r>
          </a:p>
          <a:p>
            <a:r>
              <a:rPr lang="en-US" dirty="0" err="1" smtClean="0"/>
              <a:t>dog.isBrown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undefined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zh-TW" altLang="en-US" dirty="0" smtClean="0"/>
              <a:t>物件陣列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39680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dirty="0" smtClean="0"/>
              <a:t>可以想成一個團體，個體物件放在一個團體陣列中。</a:t>
            </a:r>
            <a:endParaRPr lang="en-US" altLang="zh-TW" dirty="0" smtClean="0"/>
          </a:p>
          <a:p>
            <a:pPr marL="0" indent="0">
              <a:buNone/>
            </a:pPr>
            <a:r>
              <a:rPr lang="en-US" sz="2800" dirty="0" err="1"/>
              <a:t>var</a:t>
            </a:r>
            <a:r>
              <a:rPr lang="en-US" sz="2800" dirty="0"/>
              <a:t> dinosaurs = [</a:t>
            </a:r>
          </a:p>
          <a:p>
            <a:pPr marL="400050" lvl="1" indent="0">
              <a:buNone/>
            </a:pPr>
            <a:r>
              <a:rPr lang="en-US" sz="2000" dirty="0"/>
              <a:t>{ name: "Tyrannosaurus Rex", period: "Late Cretaceous" },</a:t>
            </a:r>
          </a:p>
          <a:p>
            <a:pPr marL="400050" lvl="1" indent="0">
              <a:buNone/>
            </a:pPr>
            <a:r>
              <a:rPr lang="en-US" sz="2000" dirty="0"/>
              <a:t>{ name: "Stegosaurus", period: "Late Jurassic" },</a:t>
            </a:r>
          </a:p>
          <a:p>
            <a:pPr marL="400050" lvl="1" indent="0">
              <a:buNone/>
            </a:pPr>
            <a:r>
              <a:rPr lang="en-US" sz="2000" dirty="0"/>
              <a:t>{ name: "</a:t>
            </a:r>
            <a:r>
              <a:rPr lang="en-US" sz="2000" dirty="0" err="1"/>
              <a:t>Plateosaurus</a:t>
            </a:r>
            <a:r>
              <a:rPr lang="en-US" sz="2000" dirty="0"/>
              <a:t>", period: "Triassic" }</a:t>
            </a:r>
          </a:p>
          <a:p>
            <a:pPr marL="0" indent="0">
              <a:buNone/>
            </a:pPr>
            <a:r>
              <a:rPr lang="en-US" sz="2800" dirty="0" smtClean="0"/>
              <a:t>];</a:t>
            </a:r>
          </a:p>
          <a:p>
            <a:r>
              <a:rPr lang="zh-TW" altLang="en-US" sz="2800" dirty="0" smtClean="0"/>
              <a:t>存取團體一個特定元素：</a:t>
            </a:r>
            <a:endParaRPr lang="en-US" altLang="zh-TW" sz="2800" dirty="0" smtClean="0"/>
          </a:p>
          <a:p>
            <a:pPr marL="0" indent="0">
              <a:buNone/>
            </a:pPr>
            <a:r>
              <a:rPr lang="en-US" dirty="0"/>
              <a:t>dinosaurs[0];</a:t>
            </a:r>
          </a:p>
          <a:p>
            <a:pPr marL="400050" lvl="1" indent="0">
              <a:buNone/>
            </a:pPr>
            <a:r>
              <a:rPr lang="en-US" sz="2200" dirty="0"/>
              <a:t>{ name: "Tyrannosaurus Rex", period: "Late Cretaceous" </a:t>
            </a:r>
            <a:r>
              <a:rPr lang="en-US" sz="2200" dirty="0" smtClean="0"/>
              <a:t>}</a:t>
            </a:r>
          </a:p>
          <a:p>
            <a:pPr marL="0" indent="0">
              <a:buNone/>
            </a:pPr>
            <a:r>
              <a:rPr lang="en-US" dirty="0"/>
              <a:t>dinosaurs[0]["name"];</a:t>
            </a:r>
          </a:p>
          <a:p>
            <a:pPr marL="400050" lvl="1" indent="0">
              <a:buNone/>
            </a:pPr>
            <a:r>
              <a:rPr lang="en-US" sz="2200" dirty="0"/>
              <a:t>"</a:t>
            </a:r>
            <a:r>
              <a:rPr lang="en-US" sz="3000" dirty="0"/>
              <a:t>Tyrannosaurus</a:t>
            </a:r>
            <a:r>
              <a:rPr lang="en-US" sz="2200" dirty="0"/>
              <a:t> </a:t>
            </a:r>
            <a:r>
              <a:rPr lang="en-US" sz="2200" dirty="0" smtClean="0"/>
              <a:t>Rex“</a:t>
            </a:r>
          </a:p>
          <a:p>
            <a:r>
              <a:rPr lang="zh-TW" altLang="en-US" sz="2800" dirty="0" smtClean="0"/>
              <a:t>使用</a:t>
            </a:r>
            <a:r>
              <a:rPr lang="en-US" altLang="zh-TW" sz="2800" dirty="0" smtClean="0"/>
              <a:t>dot</a:t>
            </a:r>
            <a:r>
              <a:rPr lang="zh-TW" altLang="en-US" sz="2800" dirty="0" smtClean="0"/>
              <a:t>符號：</a:t>
            </a:r>
            <a:endParaRPr lang="en-US" altLang="zh-TW" sz="2800" dirty="0" smtClean="0"/>
          </a:p>
          <a:p>
            <a:pPr marL="400050" lvl="1" indent="0">
              <a:buNone/>
            </a:pPr>
            <a:r>
              <a:rPr lang="en-US" sz="3300" dirty="0"/>
              <a:t>dinosaurs[1].period;</a:t>
            </a:r>
          </a:p>
          <a:p>
            <a:pPr marL="400050" lvl="1" indent="0">
              <a:buNone/>
            </a:pPr>
            <a:r>
              <a:rPr lang="en-US" sz="3300" dirty="0"/>
              <a:t>"Late Jurassic"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範例：建立一個朋友陣列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1824" y="1628800"/>
            <a:ext cx="8229600" cy="4648200"/>
          </a:xfrm>
        </p:spPr>
        <p:txBody>
          <a:bodyPr/>
          <a:lstStyle/>
          <a:p>
            <a:r>
              <a:rPr lang="zh-TW" altLang="en-US" dirty="0" smtClean="0"/>
              <a:t>三個朋友物件：</a:t>
            </a:r>
            <a:endParaRPr lang="en-US" altLang="zh-TW" dirty="0" smtClean="0"/>
          </a:p>
          <a:p>
            <a:pPr marL="447675" lvl="2" indent="0">
              <a:buNone/>
            </a:pPr>
            <a:r>
              <a:rPr lang="en-US" sz="1800" dirty="0" err="1" smtClean="0"/>
              <a:t>var</a:t>
            </a:r>
            <a:r>
              <a:rPr lang="en-US" sz="1800" dirty="0" smtClean="0"/>
              <a:t> </a:t>
            </a:r>
            <a:r>
              <a:rPr lang="en-US" sz="1800" dirty="0" err="1"/>
              <a:t>anna</a:t>
            </a:r>
            <a:r>
              <a:rPr lang="en-US" sz="1800" dirty="0"/>
              <a:t> = { name: "Anna", age: 11, </a:t>
            </a:r>
            <a:r>
              <a:rPr lang="en-US" sz="1800" dirty="0" err="1"/>
              <a:t>luckyNumbers</a:t>
            </a:r>
            <a:r>
              <a:rPr lang="en-US" sz="1800" dirty="0"/>
              <a:t>: [2, 4, 8, 16] };</a:t>
            </a:r>
          </a:p>
          <a:p>
            <a:pPr marL="447675" lvl="2" indent="0">
              <a:buNone/>
            </a:pPr>
            <a:r>
              <a:rPr lang="en-US" sz="1800" dirty="0" err="1"/>
              <a:t>var</a:t>
            </a:r>
            <a:r>
              <a:rPr lang="en-US" sz="1800" dirty="0"/>
              <a:t> </a:t>
            </a:r>
            <a:r>
              <a:rPr lang="en-US" sz="1800" dirty="0" err="1"/>
              <a:t>dave</a:t>
            </a:r>
            <a:r>
              <a:rPr lang="en-US" sz="1800" dirty="0"/>
              <a:t> = { name: "Dave", age: 5, </a:t>
            </a:r>
            <a:r>
              <a:rPr lang="en-US" sz="1800" dirty="0" err="1"/>
              <a:t>luckyNumbers</a:t>
            </a:r>
            <a:r>
              <a:rPr lang="en-US" sz="1800" dirty="0"/>
              <a:t>: [3, 9, 40] };</a:t>
            </a:r>
          </a:p>
          <a:p>
            <a:pPr marL="447675" lvl="2" indent="0">
              <a:buNone/>
            </a:pPr>
            <a:r>
              <a:rPr lang="en-US" sz="1800" dirty="0" err="1"/>
              <a:t>var</a:t>
            </a:r>
            <a:r>
              <a:rPr lang="en-US" sz="1800" dirty="0"/>
              <a:t> </a:t>
            </a:r>
            <a:r>
              <a:rPr lang="en-US" sz="1800" dirty="0" err="1"/>
              <a:t>kate</a:t>
            </a:r>
            <a:r>
              <a:rPr lang="en-US" sz="1800" dirty="0"/>
              <a:t> = { name: "Kate", age: 9, </a:t>
            </a:r>
            <a:r>
              <a:rPr lang="en-US" sz="1800" dirty="0" err="1"/>
              <a:t>luckyNumbers</a:t>
            </a:r>
            <a:r>
              <a:rPr lang="en-US" sz="1800" dirty="0"/>
              <a:t>: [1, 2, 3] </a:t>
            </a:r>
            <a:r>
              <a:rPr lang="en-US" sz="1800" dirty="0" smtClean="0"/>
              <a:t>};</a:t>
            </a:r>
            <a:endParaRPr lang="en-US" sz="1800" dirty="0"/>
          </a:p>
          <a:p>
            <a:r>
              <a:rPr lang="zh-TW" altLang="en-US" dirty="0"/>
              <a:t>將三個物件放入</a:t>
            </a:r>
            <a:r>
              <a:rPr lang="en-US" altLang="zh-TW" dirty="0"/>
              <a:t>friends</a:t>
            </a:r>
            <a:r>
              <a:rPr lang="zh-TW" altLang="en-US" dirty="0"/>
              <a:t>陣列：</a:t>
            </a:r>
            <a:endParaRPr lang="en-US" altLang="zh-TW" dirty="0"/>
          </a:p>
          <a:p>
            <a:pPr marL="447675" lvl="2" indent="0">
              <a:buNone/>
            </a:pPr>
            <a:r>
              <a:rPr lang="en-US" dirty="0" err="1"/>
              <a:t>var</a:t>
            </a:r>
            <a:r>
              <a:rPr lang="en-US" dirty="0"/>
              <a:t> friends = [</a:t>
            </a:r>
            <a:r>
              <a:rPr lang="en-US" dirty="0" err="1"/>
              <a:t>anna</a:t>
            </a:r>
            <a:r>
              <a:rPr lang="en-US" dirty="0"/>
              <a:t>, </a:t>
            </a:r>
            <a:r>
              <a:rPr lang="en-US" dirty="0" err="1"/>
              <a:t>dave</a:t>
            </a:r>
            <a:r>
              <a:rPr lang="en-US" dirty="0"/>
              <a:t>, </a:t>
            </a:r>
            <a:r>
              <a:rPr lang="en-US" dirty="0" err="1"/>
              <a:t>kate</a:t>
            </a:r>
            <a:r>
              <a:rPr lang="en-US" dirty="0" smtClean="0"/>
              <a:t>];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TW" altLang="en-US" sz="3200" dirty="0" smtClean="0"/>
              <a:t>取得</a:t>
            </a:r>
            <a:r>
              <a:rPr lang="en-US" altLang="zh-TW" sz="3200" dirty="0" smtClean="0"/>
              <a:t>friends</a:t>
            </a:r>
            <a:r>
              <a:rPr lang="zh-TW" altLang="en-US" sz="3200" dirty="0" smtClean="0"/>
              <a:t>陣列中的第</a:t>
            </a:r>
            <a:r>
              <a:rPr lang="en-US" altLang="zh-TW" sz="3200" dirty="0" smtClean="0"/>
              <a:t>”1”</a:t>
            </a:r>
            <a:r>
              <a:rPr lang="zh-TW" altLang="en-US" sz="3200" dirty="0" smtClean="0"/>
              <a:t>元素：</a:t>
            </a:r>
            <a:endParaRPr lang="en-US" altLang="zh-TW" sz="3200" dirty="0" smtClean="0"/>
          </a:p>
          <a:p>
            <a:pPr marL="400050" lvl="2" indent="0">
              <a:buNone/>
            </a:pPr>
            <a:r>
              <a:rPr lang="en-US" sz="2800" dirty="0" smtClean="0"/>
              <a:t>friends[1];</a:t>
            </a:r>
          </a:p>
          <a:p>
            <a:pPr marL="400050" lvl="2" indent="0">
              <a:buNone/>
            </a:pPr>
            <a:r>
              <a:rPr lang="en-US" dirty="0"/>
              <a:t>{ name: "Dave", age: 5, </a:t>
            </a:r>
            <a:r>
              <a:rPr lang="en-US" dirty="0" err="1"/>
              <a:t>luckyNumbers</a:t>
            </a:r>
            <a:r>
              <a:rPr lang="en-US" dirty="0"/>
              <a:t>: Array[3] }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552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前頁續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5051648"/>
          </a:xfrm>
        </p:spPr>
        <p:txBody>
          <a:bodyPr>
            <a:normAutofit/>
          </a:bodyPr>
          <a:lstStyle/>
          <a:p>
            <a:r>
              <a:rPr lang="zh-TW" altLang="en-US" sz="2400" dirty="0" smtClean="0"/>
              <a:t>使用</a:t>
            </a:r>
            <a:r>
              <a:rPr lang="en-US" altLang="zh-TW" sz="2400" dirty="0" smtClean="0"/>
              <a:t>dot</a:t>
            </a:r>
            <a:r>
              <a:rPr lang="zh-TW" altLang="en-US" sz="2400" dirty="0" smtClean="0"/>
              <a:t>符</a:t>
            </a:r>
            <a:r>
              <a:rPr lang="zh-TW" altLang="en-US" sz="2400" dirty="0"/>
              <a:t>號</a:t>
            </a:r>
            <a:endParaRPr lang="en-US" sz="2400" dirty="0" smtClean="0"/>
          </a:p>
          <a:p>
            <a:pPr marL="400050" lvl="1" indent="0">
              <a:buNone/>
            </a:pPr>
            <a:r>
              <a:rPr lang="en-US" sz="2000" dirty="0" smtClean="0"/>
              <a:t>friends[2</a:t>
            </a:r>
            <a:r>
              <a:rPr lang="en-US" sz="2000" dirty="0"/>
              <a:t>].name</a:t>
            </a:r>
          </a:p>
          <a:p>
            <a:pPr marL="400050" lvl="1" indent="0">
              <a:buNone/>
            </a:pPr>
            <a:r>
              <a:rPr lang="en-US" sz="2000" dirty="0"/>
              <a:t>"</a:t>
            </a:r>
            <a:r>
              <a:rPr lang="en-US" sz="2000" dirty="0" smtClean="0"/>
              <a:t>Kate“</a:t>
            </a:r>
          </a:p>
          <a:p>
            <a:pPr marL="457200" indent="-457200"/>
            <a:r>
              <a:rPr lang="zh-TW" altLang="en-US" sz="2800" dirty="0" smtClean="0"/>
              <a:t>存取物件陣列中的物件中的陣列</a:t>
            </a:r>
            <a:r>
              <a:rPr lang="en-US" altLang="zh-TW" sz="2800" dirty="0" smtClean="0"/>
              <a:t>…</a:t>
            </a:r>
          </a:p>
          <a:p>
            <a:pPr marL="400050" lvl="1" indent="0">
              <a:buNone/>
            </a:pPr>
            <a:r>
              <a:rPr lang="en-US" sz="2000" dirty="0"/>
              <a:t>friends[0].</a:t>
            </a:r>
            <a:r>
              <a:rPr lang="en-US" sz="2000" dirty="0" err="1"/>
              <a:t>luckyNumbers</a:t>
            </a:r>
            <a:r>
              <a:rPr lang="en-US" sz="2000" dirty="0"/>
              <a:t>[1</a:t>
            </a:r>
            <a:r>
              <a:rPr lang="en-US" sz="2000" dirty="0" smtClean="0"/>
              <a:t>];</a:t>
            </a:r>
          </a:p>
          <a:p>
            <a:pPr marL="400050" lvl="1" indent="0">
              <a:buNone/>
            </a:pPr>
            <a:r>
              <a:rPr lang="en-US" sz="2400" dirty="0"/>
              <a:t>4</a:t>
            </a:r>
            <a:endParaRPr lang="en-US" sz="24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954" y="3429000"/>
            <a:ext cx="6162023" cy="322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35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在</a:t>
            </a:r>
            <a:r>
              <a:rPr lang="en-US" altLang="zh-TW" dirty="0" smtClean="0"/>
              <a:t>Console</a:t>
            </a:r>
            <a:r>
              <a:rPr lang="zh-TW" altLang="en-US" dirty="0" smtClean="0"/>
              <a:t>中探索物件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00200"/>
            <a:ext cx="8286750" cy="13335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088822"/>
            <a:ext cx="8363272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1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28" y="700472"/>
            <a:ext cx="7238007" cy="324326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109" y="4651234"/>
            <a:ext cx="8393782" cy="17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76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物件的設計例</a:t>
            </a:r>
            <a:r>
              <a:rPr lang="en-US" altLang="zh-TW" dirty="0" smtClean="0"/>
              <a:t>-</a:t>
            </a:r>
            <a:r>
              <a:rPr lang="zh-TW" altLang="en-US" dirty="0" smtClean="0"/>
              <a:t>銀行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你開了一家銀行，借錢給三位朋友，你想追蹤他們的欠款</a:t>
            </a:r>
            <a:r>
              <a:rPr lang="en-US" altLang="zh-TW" dirty="0" smtClean="0"/>
              <a:t>…</a:t>
            </a:r>
          </a:p>
          <a:p>
            <a:endParaRPr 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23" y="2708920"/>
            <a:ext cx="4057650" cy="258127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984" y="4147637"/>
            <a:ext cx="3819525" cy="1362075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5781675"/>
            <a:ext cx="3038475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5215"/>
          </a:xfrm>
        </p:spPr>
        <p:txBody>
          <a:bodyPr/>
          <a:lstStyle/>
          <a:p>
            <a:r>
              <a:rPr lang="zh-TW" altLang="en-US" sz="4400" dirty="0" smtClean="0"/>
              <a:t>儲存你所擁有電影的資訊</a:t>
            </a:r>
            <a:r>
              <a:rPr lang="en-US" altLang="zh-TW" sz="4400" dirty="0" smtClean="0"/>
              <a:t/>
            </a:r>
            <a:br>
              <a:rPr lang="en-US" altLang="zh-TW" sz="4400" dirty="0" smtClean="0"/>
            </a:br>
            <a:r>
              <a:rPr lang="zh-TW" altLang="en-US" sz="4400" dirty="0" smtClean="0"/>
              <a:t>物件的物件</a:t>
            </a:r>
            <a:endParaRPr lang="en-US" sz="4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556" y="1382174"/>
            <a:ext cx="7992888" cy="5306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0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物件是</a:t>
            </a:r>
            <a:r>
              <a:rPr lang="zh-TW" altLang="en-US" dirty="0"/>
              <a:t>什麼？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與陣列類似，只是物件是使用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字串</a:t>
            </a:r>
            <a:r>
              <a:rPr lang="en-US" altLang="zh-TW" dirty="0" smtClean="0"/>
              <a:t>”</a:t>
            </a:r>
            <a:r>
              <a:rPr lang="zh-TW" altLang="en-US" dirty="0" smtClean="0"/>
              <a:t>當成索引值來存取元素的值。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用在物件中的字串叫作</a:t>
            </a:r>
            <a:r>
              <a:rPr lang="en-US" altLang="zh-TW" dirty="0" smtClean="0"/>
              <a:t>”</a:t>
            </a:r>
            <a:r>
              <a:rPr lang="zh-TW" altLang="en-US" dirty="0" smtClean="0"/>
              <a:t>鍵</a:t>
            </a:r>
            <a:r>
              <a:rPr lang="en-US" altLang="zh-TW" dirty="0" smtClean="0"/>
              <a:t>(Key)”</a:t>
            </a:r>
            <a:r>
              <a:rPr lang="zh-TW" altLang="en-US" dirty="0" smtClean="0"/>
              <a:t>，或稱為屬性</a:t>
            </a:r>
            <a:r>
              <a:rPr lang="en-US" altLang="zh-TW" dirty="0" smtClean="0"/>
              <a:t>(property)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透過鍵指向的元素叫作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值</a:t>
            </a:r>
            <a:r>
              <a:rPr lang="en-US" altLang="zh-TW" dirty="0" smtClean="0"/>
              <a:t>”</a:t>
            </a:r>
          </a:p>
          <a:p>
            <a:pPr lvl="1"/>
            <a:r>
              <a:rPr lang="zh-TW" altLang="en-US" dirty="0" smtClean="0"/>
              <a:t>結合在一起叫：鍵值對</a:t>
            </a:r>
            <a:r>
              <a:rPr lang="en-US" altLang="zh-TW" dirty="0" smtClean="0"/>
              <a:t>(key-value pair)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8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取得特定電影要資料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55326"/>
            <a:ext cx="6457950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17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新增一部電影</a:t>
            </a:r>
            <a:r>
              <a:rPr lang="en-US" altLang="zh-TW" dirty="0" smtClean="0"/>
              <a:t>cars</a:t>
            </a:r>
            <a:r>
              <a:rPr lang="zh-TW" altLang="en-US" dirty="0" smtClean="0"/>
              <a:t>物件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2348880"/>
            <a:ext cx="88773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5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取得所有電影物件的鍵值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38" y="2348880"/>
            <a:ext cx="7785124" cy="104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物件</a:t>
            </a:r>
            <a:r>
              <a:rPr lang="zh-TW" altLang="en-US" dirty="0" smtClean="0"/>
              <a:t>例 </a:t>
            </a:r>
            <a:r>
              <a:rPr lang="en-US" altLang="zh-TW" dirty="0" smtClean="0"/>
              <a:t>– </a:t>
            </a:r>
            <a:r>
              <a:rPr lang="zh-TW" altLang="en-US" dirty="0" smtClean="0"/>
              <a:t>物件的建立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 err="1"/>
              <a:t>var</a:t>
            </a:r>
            <a:r>
              <a:rPr lang="en-US" altLang="zh-TW" dirty="0"/>
              <a:t> cat = {</a:t>
            </a:r>
          </a:p>
          <a:p>
            <a:pPr marL="400050" lvl="1" indent="0">
              <a:buNone/>
            </a:pPr>
            <a:r>
              <a:rPr lang="en-US" altLang="zh-TW" dirty="0"/>
              <a:t>"legs": 3,</a:t>
            </a:r>
          </a:p>
          <a:p>
            <a:pPr marL="400050" lvl="1" indent="0">
              <a:buNone/>
            </a:pPr>
            <a:r>
              <a:rPr lang="en-US" altLang="zh-TW" dirty="0"/>
              <a:t>"name": "Harmony",</a:t>
            </a:r>
          </a:p>
          <a:p>
            <a:pPr marL="400050" lvl="1" indent="0">
              <a:buNone/>
            </a:pPr>
            <a:r>
              <a:rPr lang="en-US" altLang="zh-TW" dirty="0"/>
              <a:t>"color": "Tortoiseshell"</a:t>
            </a:r>
          </a:p>
          <a:p>
            <a:pPr marL="0" indent="0">
              <a:buNone/>
            </a:pPr>
            <a:r>
              <a:rPr lang="en-US" altLang="zh-TW" dirty="0"/>
              <a:t>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009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物件的表示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388" y="1694979"/>
            <a:ext cx="7931224" cy="451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不帶引號的鍵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因為鍵一定是字串，不用引號也還是字串</a:t>
            </a:r>
            <a:r>
              <a:rPr lang="en-US" altLang="zh-TW" dirty="0" smtClean="0"/>
              <a:t>(</a:t>
            </a:r>
            <a:r>
              <a:rPr lang="zh-TW" altLang="en-US" dirty="0" smtClean="0"/>
              <a:t>講好就</a:t>
            </a:r>
            <a:r>
              <a:rPr lang="en-US" altLang="zh-TW" dirty="0" smtClean="0"/>
              <a:t>ok)</a:t>
            </a:r>
          </a:p>
          <a:p>
            <a:pPr marL="0" indent="0">
              <a:buNone/>
            </a:pPr>
            <a:r>
              <a:rPr lang="en-US" altLang="zh-TW" dirty="0" err="1"/>
              <a:t>var</a:t>
            </a:r>
            <a:r>
              <a:rPr lang="en-US" altLang="zh-TW" dirty="0"/>
              <a:t> cat = {</a:t>
            </a:r>
          </a:p>
          <a:p>
            <a:pPr marL="400050" lvl="1" indent="0">
              <a:buNone/>
            </a:pPr>
            <a:r>
              <a:rPr lang="en-US" altLang="zh-TW" dirty="0"/>
              <a:t>legs: 3,</a:t>
            </a:r>
          </a:p>
          <a:p>
            <a:pPr marL="400050" lvl="1" indent="0">
              <a:buNone/>
            </a:pPr>
            <a:r>
              <a:rPr lang="en-US" altLang="zh-TW" dirty="0"/>
              <a:t>name: "Harmony",</a:t>
            </a:r>
          </a:p>
          <a:p>
            <a:pPr marL="400050" lvl="1" indent="0">
              <a:buNone/>
            </a:pPr>
            <a:r>
              <a:rPr lang="en-US" altLang="zh-TW" dirty="0"/>
              <a:t>color: "Tortoiseshell"</a:t>
            </a:r>
          </a:p>
          <a:p>
            <a:pPr marL="0" indent="0">
              <a:buNone/>
            </a:pPr>
            <a:r>
              <a:rPr lang="en-US" altLang="zh-TW" dirty="0"/>
              <a:t>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041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一定要帶引號的鍵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如果鍵字串是多個字，且中間有空白，那麼必須用引號將鍵字串括起來。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err="1"/>
              <a:t>var</a:t>
            </a:r>
            <a:r>
              <a:rPr lang="en-US" altLang="zh-TW" dirty="0"/>
              <a:t> cat = {</a:t>
            </a:r>
          </a:p>
          <a:p>
            <a:pPr marL="400050" lvl="1" indent="0">
              <a:buNone/>
            </a:pPr>
            <a:r>
              <a:rPr lang="en-US" altLang="zh-TW" dirty="0"/>
              <a:t>legs: 3,</a:t>
            </a:r>
          </a:p>
          <a:p>
            <a:pPr marL="400050" lvl="1" indent="0">
              <a:buNone/>
            </a:pPr>
            <a:r>
              <a:rPr lang="en-US" altLang="zh-TW" sz="3600" dirty="0">
                <a:solidFill>
                  <a:srgbClr val="FF0000"/>
                </a:solidFill>
              </a:rPr>
              <a:t>"full name"</a:t>
            </a:r>
            <a:r>
              <a:rPr lang="en-US" altLang="zh-TW" dirty="0"/>
              <a:t>: "Harmony Philomena Snuggly-Pants Morgan",</a:t>
            </a:r>
          </a:p>
          <a:p>
            <a:pPr marL="400050" lvl="1" indent="0">
              <a:buNone/>
            </a:pPr>
            <a:r>
              <a:rPr lang="en-US" altLang="zh-TW" dirty="0"/>
              <a:t>color: "Tortoiseshell"</a:t>
            </a:r>
          </a:p>
          <a:p>
            <a:pPr marL="0" indent="0">
              <a:buNone/>
            </a:pPr>
            <a:r>
              <a:rPr lang="en-US" altLang="zh-TW" dirty="0"/>
              <a:t>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965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寫在一行卻不好閱讀</a:t>
            </a:r>
            <a:r>
              <a:rPr lang="en-US" altLang="zh-TW" dirty="0" smtClean="0"/>
              <a:t>!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err="1"/>
              <a:t>var</a:t>
            </a:r>
            <a:r>
              <a:rPr lang="en-US" sz="1800" dirty="0"/>
              <a:t> cat = { legs: 3, name: "Harmony", color: "Tortoiseshell" };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2787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存取物件中的值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cat["name"];</a:t>
            </a:r>
          </a:p>
          <a:p>
            <a:pPr marL="0" indent="0">
              <a:buNone/>
            </a:pPr>
            <a:r>
              <a:rPr lang="en-US" dirty="0"/>
              <a:t>"</a:t>
            </a:r>
            <a:r>
              <a:rPr lang="en-US" dirty="0" smtClean="0"/>
              <a:t>Harmony“</a:t>
            </a:r>
          </a:p>
          <a:p>
            <a:r>
              <a:rPr lang="en-US" dirty="0"/>
              <a:t>cat.name;</a:t>
            </a:r>
          </a:p>
          <a:p>
            <a:pPr marL="0" indent="0">
              <a:buNone/>
            </a:pPr>
            <a:r>
              <a:rPr lang="en-US" dirty="0"/>
              <a:t>"Harmony"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41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Object.keys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TW" altLang="en-US" dirty="0" smtClean="0"/>
              <a:t>取得物件中所有鍵值字串陣列</a:t>
            </a:r>
            <a:endParaRPr lang="en-US" altLang="zh-TW" dirty="0" smtClean="0"/>
          </a:p>
          <a:p>
            <a:r>
              <a:rPr lang="en-US" dirty="0" err="1"/>
              <a:t>var</a:t>
            </a:r>
            <a:r>
              <a:rPr lang="en-US" dirty="0"/>
              <a:t> dog = { name: "Pancake", age: 6, color: "white", bark: "Yip </a:t>
            </a:r>
            <a:r>
              <a:rPr lang="en-US" dirty="0" smtClean="0"/>
              <a:t>yap yip</a:t>
            </a:r>
            <a:r>
              <a:rPr lang="en-US" dirty="0"/>
              <a:t>!" };</a:t>
            </a:r>
          </a:p>
          <a:p>
            <a:r>
              <a:rPr lang="en-US" dirty="0" err="1"/>
              <a:t>var</a:t>
            </a:r>
            <a:r>
              <a:rPr lang="en-US" dirty="0"/>
              <a:t> cat = { name: "Harmony", age: 8, color: "tortoiseshell" };</a:t>
            </a:r>
          </a:p>
          <a:p>
            <a:r>
              <a:rPr lang="en-US" dirty="0" err="1"/>
              <a:t>Object.keys</a:t>
            </a:r>
            <a:r>
              <a:rPr lang="en-US" dirty="0"/>
              <a:t>(dog);</a:t>
            </a:r>
          </a:p>
          <a:p>
            <a:pPr marL="0" indent="0">
              <a:buNone/>
            </a:pPr>
            <a:r>
              <a:rPr lang="en-US" dirty="0"/>
              <a:t>["name", "age", "color", "bark"]</a:t>
            </a:r>
          </a:p>
          <a:p>
            <a:r>
              <a:rPr lang="en-US" dirty="0" err="1"/>
              <a:t>Object.keys</a:t>
            </a:r>
            <a:r>
              <a:rPr lang="en-US" dirty="0"/>
              <a:t>(cat);</a:t>
            </a:r>
          </a:p>
          <a:p>
            <a:pPr marL="0" indent="0">
              <a:buNone/>
            </a:pPr>
            <a:r>
              <a:rPr lang="en-US" dirty="0"/>
              <a:t>["name", "age", "color"]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5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cago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D67A05B2000F264893230BD5938DC686" ma:contentTypeVersion="13" ma:contentTypeDescription="建立新的文件。" ma:contentTypeScope="" ma:versionID="36769a3b5619329c7df85c368c07f1d5">
  <xsd:schema xmlns:xsd="http://www.w3.org/2001/XMLSchema" xmlns:xs="http://www.w3.org/2001/XMLSchema" xmlns:p="http://schemas.microsoft.com/office/2006/metadata/properties" xmlns:ns3="8d212116-826e-4c74-9728-9b460a93b3b8" xmlns:ns4="971389f5-d501-4101-a453-5937f9b8c5b9" targetNamespace="http://schemas.microsoft.com/office/2006/metadata/properties" ma:root="true" ma:fieldsID="2c9ffb28f5fafef6e05139225c307c8e" ns3:_="" ns4:_="">
    <xsd:import namespace="8d212116-826e-4c74-9728-9b460a93b3b8"/>
    <xsd:import namespace="971389f5-d501-4101-a453-5937f9b8c5b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212116-826e-4c74-9728-9b460a93b3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389f5-d501-4101-a453-5937f9b8c5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用對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用詳細資料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用提示雜湊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445D8A-FA59-44F5-B021-3288BA4AA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212116-826e-4c74-9728-9b460a93b3b8"/>
    <ds:schemaRef ds:uri="971389f5-d501-4101-a453-5937f9b8c5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BC5793-F7EE-4C14-8118-CC67B9064E16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971389f5-d501-4101-a453-5937f9b8c5b9"/>
    <ds:schemaRef ds:uri="8d212116-826e-4c74-9728-9b460a93b3b8"/>
    <ds:schemaRef ds:uri="http://purl.org/dc/dcmitype/"/>
    <ds:schemaRef ds:uri="http://purl.org/dc/elements/1.1/"/>
    <ds:schemaRef ds:uri="http://purl.org/dc/terms/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DF020A9-2255-4C3D-B38C-F63DAF2C77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第一部份第三章 陣列</Template>
  <TotalTime>254</TotalTime>
  <Words>771</Words>
  <Application>Microsoft Office PowerPoint</Application>
  <PresentationFormat>如螢幕大小 (4:3)</PresentationFormat>
  <Paragraphs>110</Paragraphs>
  <Slides>22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22</vt:i4>
      </vt:variant>
    </vt:vector>
  </HeadingPairs>
  <TitlesOfParts>
    <vt:vector size="26" baseType="lpstr">
      <vt:lpstr>標楷體</vt:lpstr>
      <vt:lpstr>Arial</vt:lpstr>
      <vt:lpstr>Microsoft New Tai Lue</vt:lpstr>
      <vt:lpstr>Chicago-PowerPoint-Template</vt:lpstr>
      <vt:lpstr>物件</vt:lpstr>
      <vt:lpstr>物件是什麼？</vt:lpstr>
      <vt:lpstr>物件例 – 物件的建立</vt:lpstr>
      <vt:lpstr>物件的表示</vt:lpstr>
      <vt:lpstr>不帶引號的鍵</vt:lpstr>
      <vt:lpstr>一定要帶引號的鍵</vt:lpstr>
      <vt:lpstr>寫在一行卻不好閱讀!</vt:lpstr>
      <vt:lpstr>存取物件中的值</vt:lpstr>
      <vt:lpstr>Object.keys()</vt:lpstr>
      <vt:lpstr>對物件賦值</vt:lpstr>
      <vt:lpstr>使用dot符號</vt:lpstr>
      <vt:lpstr>存取非物件中的屬性</vt:lpstr>
      <vt:lpstr>物件陣列</vt:lpstr>
      <vt:lpstr>範例：建立一個朋友陣列</vt:lpstr>
      <vt:lpstr>前頁續</vt:lpstr>
      <vt:lpstr>在Console中探索物件</vt:lpstr>
      <vt:lpstr>PowerPoint 簡報</vt:lpstr>
      <vt:lpstr>物件的設計例-銀行</vt:lpstr>
      <vt:lpstr>儲存你所擁有電影的資訊 物件的物件</vt:lpstr>
      <vt:lpstr>取得特定電影要資料</vt:lpstr>
      <vt:lpstr>新增一部電影cars物件</vt:lpstr>
      <vt:lpstr>取得所有電影物件的鍵值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陣列</dc:title>
  <dc:creator>陳富國</dc:creator>
  <cp:lastModifiedBy>陳富國</cp:lastModifiedBy>
  <cp:revision>22</cp:revision>
  <dcterms:created xsi:type="dcterms:W3CDTF">2020-03-23T07:07:24Z</dcterms:created>
  <dcterms:modified xsi:type="dcterms:W3CDTF">2020-03-30T15:52:17Z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0x010100D67A05B2000F264893230BD5938DC686</vt:lpwstr>
  </property>
</Properties>
</file>